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notesMasterIdLst>
    <p:notesMasterId r:id="rId45"/>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 finite state machine (sometimes called a finite state automaton) is a computation model that can be implemented with hardware or software and can be used to simulate sequential logic and some computer programs. 
  - Finite state machines can be used to model problems in many fields including mathematics, artificial intelligence, games, and linguistics.
  - Finite state automata generate regular languages.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can all be simulated by state machines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anyone if they did informatics 101
 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states
initial state
the transitions
final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transition will get evaluated everytime we re-enter the state
on defines all the possible transitions from an event
type: 'final' states are states where evaluation ends.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Logging something to the console
Assigning a value to a variable
Changing the attribute of a DOM node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States are used for handling your apps' states which you know about in advance. 
Context is a data store that you can use to store any arbitrary values. 
The assign action can be used to assign values to the context, and the context can be used in any action you call.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 promises
- observables
- other machines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 async functions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left out a ton of stuff
there's other stuff like actors, hierarchical states
parallel 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different than a regular react app
just navigating between screens can be
a bit tricky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send function sends events to the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 a bit cumbersome but also powerful. 
it's up to you to use this way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43</Slides>
  <Notes>43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2023-03-15T12:44:14Z</dcterms:created>
  <dcterms:modified xsi:type="dcterms:W3CDTF">2023-03-15T12:44:14Z</dcterms:modified>
</cp:coreProperties>
</file>